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2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98628-528A-3FF4-3966-1722CC02B1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E41DDF-A8A3-8D71-B534-761FDAE470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627CB-402E-1841-C670-9D9284339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9F2A-58A2-4F7B-B1EE-C74B8954CD19}" type="datetimeFigureOut">
              <a:rPr lang="en-AU" smtClean="0"/>
              <a:t>15/07/2026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DAD501-8EFE-F75A-7039-8825167CE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D6E2A5-AECD-C40B-6C00-7FF3BB4D2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91608-C765-4F7E-AB1D-8069B5AD1D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2327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DBCD2-840D-B19E-F2F2-6B7CDCCDF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2837DF-D8E8-D62E-3B70-B736ACB898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6C1D28-A54F-74EC-2157-16A2DCADC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9F2A-58A2-4F7B-B1EE-C74B8954CD19}" type="datetimeFigureOut">
              <a:rPr lang="en-AU" smtClean="0"/>
              <a:t>15/07/2026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A3145A-9E1C-BAC7-A4BB-23257D1E0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09FF69-840C-B42D-A1B5-B284499DC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91608-C765-4F7E-AB1D-8069B5AD1D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30787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74BCD3-99DF-969F-34ED-1BE408AB50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FDF19F-D6BF-CF3F-BC26-FEADFB64E7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1F8E16-C5B8-72A9-8641-713CC351A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9F2A-58A2-4F7B-B1EE-C74B8954CD19}" type="datetimeFigureOut">
              <a:rPr lang="en-AU" smtClean="0"/>
              <a:t>15/07/2026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74881-34CF-5565-AD3B-153C8D15B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34942D-4226-2E1B-40E6-E907A78AE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91608-C765-4F7E-AB1D-8069B5AD1D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4921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6EA7B-303C-6B71-D8A1-8A1B93CC5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553CD-1E96-8915-F8D3-8579DEEAD2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8EAE87-53EB-4036-CCB7-2357B8854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9F2A-58A2-4F7B-B1EE-C74B8954CD19}" type="datetimeFigureOut">
              <a:rPr lang="en-AU" smtClean="0"/>
              <a:t>15/07/2026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E18826-2281-40F8-6578-E42A4B908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7BD20B-4923-533A-8873-2944FC094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91608-C765-4F7E-AB1D-8069B5AD1D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94577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F604C-A969-1A88-31D8-692E1B46C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C643A9-75E5-2838-3308-A256490621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ADBEC3-2302-3633-0598-99ABBC902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9F2A-58A2-4F7B-B1EE-C74B8954CD19}" type="datetimeFigureOut">
              <a:rPr lang="en-AU" smtClean="0"/>
              <a:t>15/07/2026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EBE405-4688-6DD1-9966-028F4E958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F0702B-80B5-7DF0-D92E-68A53CDDE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91608-C765-4F7E-AB1D-8069B5AD1D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85849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E1BFA-3166-DF25-67E3-3CA337251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33307-65FB-3F24-4881-69D70C99C4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57330-C831-59E4-1E7F-497E43757D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B20F69-6B2B-7D07-40AA-5582BB9FE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9F2A-58A2-4F7B-B1EE-C74B8954CD19}" type="datetimeFigureOut">
              <a:rPr lang="en-AU" smtClean="0"/>
              <a:t>15/07/2026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152D74-863B-57CF-7415-674CBAFB9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C453F4-3EB3-0BCB-EE0D-123A067A8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91608-C765-4F7E-AB1D-8069B5AD1D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8038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6F2B5-A297-36BA-599D-5D3E4B4BD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5C2E41-7AEB-982A-444E-27BC4A325B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3E258C-BC93-4A26-0998-4D9B49BB43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47A667-79C0-4C4F-C43F-CA052F9BCD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EA383B-8D1F-D822-7FD4-96B7CD09CF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6A0350-76A7-7663-6733-5F5E06762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9F2A-58A2-4F7B-B1EE-C74B8954CD19}" type="datetimeFigureOut">
              <a:rPr lang="en-AU" smtClean="0"/>
              <a:t>15/07/2026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169F07-A6A7-D005-8B6A-80F67EC3B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B8C068-85AC-077F-33F8-83F11C3A0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91608-C765-4F7E-AB1D-8069B5AD1D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14046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A8DB1-53A0-2E6C-4367-0A6E6A512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AFB63E-C1E4-F6A5-7951-56AECE75C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9F2A-58A2-4F7B-B1EE-C74B8954CD19}" type="datetimeFigureOut">
              <a:rPr lang="en-AU" smtClean="0"/>
              <a:t>15/07/2026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16AB62-363D-A27C-217D-73A28061A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5450B2-0BFC-B77F-96AC-211226071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91608-C765-4F7E-AB1D-8069B5AD1D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8205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D156C6-26B5-52B7-0E6B-A4E8D837B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9F2A-58A2-4F7B-B1EE-C74B8954CD19}" type="datetimeFigureOut">
              <a:rPr lang="en-AU" smtClean="0"/>
              <a:t>15/07/2026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B6F6AC-274D-3142-1CC6-56B37AD5C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7610E1-82CA-4FE3-7D7E-19198D3B9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91608-C765-4F7E-AB1D-8069B5AD1D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3624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AB322-51BE-2854-1BE6-DE05D0571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6E829-1B21-FB02-1066-3D9210073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2067ED-D1C7-A4FF-5CE2-2B50E72C0D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E0B088-5444-93CE-7E95-052EFE9D1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9F2A-58A2-4F7B-B1EE-C74B8954CD19}" type="datetimeFigureOut">
              <a:rPr lang="en-AU" smtClean="0"/>
              <a:t>15/07/2026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8D38CA-A80D-C052-5C05-B63017D6C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D9FBC4-FF77-6D36-DE5C-E0E86BC52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91608-C765-4F7E-AB1D-8069B5AD1D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84691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04061-9387-AC8F-9CCF-CEDB159E2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C0EA45-F6F0-133F-932F-2853EC537A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CA746E-505D-FCA3-531A-C97910E8EF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18FC45-E341-E154-02AB-4AFB97D93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9F2A-58A2-4F7B-B1EE-C74B8954CD19}" type="datetimeFigureOut">
              <a:rPr lang="en-AU" smtClean="0"/>
              <a:t>15/07/2026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ADDD55-509A-9124-7698-D78E83BA0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85E0D7-FE66-6EC4-C494-254F4D5AB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91608-C765-4F7E-AB1D-8069B5AD1D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14156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F8BEC3-9387-A5C1-908C-E85C7B1F8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5EB158-463A-15A2-25A1-E6DB7C426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0CB801-D93A-89C3-7593-64F6E9385A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369F2A-58A2-4F7B-B1EE-C74B8954CD19}" type="datetimeFigureOut">
              <a:rPr lang="en-AU" smtClean="0"/>
              <a:t>15/07/2026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6EC0EC-0224-6B80-0EAD-79EF533C64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DD919-ECDB-73BA-073B-2279446C4E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091608-C765-4F7E-AB1D-8069B5AD1D7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5272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C8D7A39-5950-09D8-11FE-1FF460800B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282" y="-48592"/>
            <a:ext cx="3029718" cy="606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1777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D62BC0-7FB3-BAF6-0642-98AF1E68E1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16BCB1A-6DB1-7A87-7B78-39D710C6DF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282" y="-48592"/>
            <a:ext cx="3029718" cy="6065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41FDB57-736A-2181-8CC6-4A97BBDD8B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6553" cy="6065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C02CB0A-E47C-83F6-21E2-CF3D59E944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585324" cy="58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17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0347FF-36B5-B360-9FC8-38A827BC4E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CB7BF48-91D2-D7B6-AC63-3A6636E304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282" y="-48592"/>
            <a:ext cx="3029718" cy="6065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EF5386-682B-A94D-4507-84E467E186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6553" cy="6065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64F9C5A-C849-67FF-E799-423D7E60A7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585324" cy="58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1176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BA09C-6FAF-9509-3D0A-4B6F64B7C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2A75CE6-1290-E15F-8CEF-1F6C8BDCB1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282" y="-48592"/>
            <a:ext cx="3029718" cy="6065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FE43610-27F9-D42B-88F0-1D7846B5E8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6553" cy="6065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A2B0F2-AE76-A9E6-515B-A1F47A1647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585324" cy="58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447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17838C-4CCF-E277-5396-953AD4B6D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4D2D634-9307-1227-38ED-22DD94FF3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282" y="-48592"/>
            <a:ext cx="3029718" cy="6065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6712C0A-508C-A0AC-566C-564505D21D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6553" cy="6065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DF4A8C6-E57A-BC93-AF86-446102D5BC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585324" cy="58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5242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E097C5-66B1-88C8-D5F2-0D558F94EA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0DE425B-E386-05B5-C70E-6CD7F49B62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282" y="-48592"/>
            <a:ext cx="3029718" cy="6065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E8DB3B-3A4C-DDC8-5D93-C568CE0627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6553" cy="6065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C879102-971D-221D-EDD0-532064207D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585324" cy="58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0410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340E11-E92F-A710-AB69-263D8CB8F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7890151-9AF4-142C-68C9-9173DB85E9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282" y="-48592"/>
            <a:ext cx="3029718" cy="6065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28E7A7-A35C-56E1-EB98-92040A98DE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6553" cy="6065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60B968B-EBA8-BA68-4D1B-4D3A80ED86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585324" cy="58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330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C01AA6-4273-CBE6-7F4A-BD77CC3A6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4BC85CD-180F-5374-78AD-5AF3FC0056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282" y="-48592"/>
            <a:ext cx="3029718" cy="6065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D764595-9100-67DA-8A0A-75E43AE9D8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585324" cy="58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596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06F86E-CF66-7ED3-586F-4D7A5DB47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2D45138-D823-95C8-2BEB-2AC2C880E0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282" y="-48592"/>
            <a:ext cx="3029718" cy="6065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0B6394-5504-C27C-1386-4E212668E8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585324" cy="58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08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92BACA-13EC-F439-E4EB-88B5CB4C2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986E90C-AEE1-9AB1-879C-CD504A341C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282" y="-48592"/>
            <a:ext cx="3029718" cy="6065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E61A2B2-790E-DEA3-44DC-9DB864AF79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585324" cy="58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75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905E0B-3ACD-F36B-F50D-BAAAF9C67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931EC09-0181-8A1E-F99E-EEF399E9E9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282" y="-48592"/>
            <a:ext cx="3029718" cy="6065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87C473-5213-E808-32E1-78D3E9C0BA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585324" cy="58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254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0A4CCA-6AF0-F670-36E3-7DBAD8237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D5ADD2-9EED-0216-3654-5A450D0CB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282" y="-48592"/>
            <a:ext cx="3029718" cy="6065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F87985-2A91-D85A-01B5-54483608C4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585324" cy="58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385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8CB3DD-4E9B-E757-197D-C9AE683FF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8D6A107-7C37-AC08-7B9F-BB9D9421B8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282" y="-48592"/>
            <a:ext cx="3029718" cy="6065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861814-F7CD-909B-40D0-6E9ADA62C9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585324" cy="58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660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DC04B5-70A6-BE8D-4ECA-E33620325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CEADC7E-3E0A-D0F6-C7F5-668F34C88A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282" y="-48592"/>
            <a:ext cx="3029718" cy="6065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3D2732-DA5A-5CDC-D16D-30BFD3B392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614" y="-10614"/>
            <a:ext cx="606553" cy="606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603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07565A-CC1C-4745-09E2-068DBDE13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EF29A59-CB8F-B988-CAA7-6192698289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282" y="-48592"/>
            <a:ext cx="3029718" cy="6065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748A73-A1A4-DE76-B864-2928EA8760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6553" cy="6065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E9959FF-0FCD-7D68-E51C-EAF0CB6229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585324" cy="58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6472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0</Words>
  <Application>Microsoft Office PowerPoint</Application>
  <PresentationFormat>Widescreen</PresentationFormat>
  <Paragraphs>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Mike Hendry</dc:creator>
  <cp:lastModifiedBy>Mike Hendry</cp:lastModifiedBy>
  <cp:revision>3</cp:revision>
  <dcterms:created xsi:type="dcterms:W3CDTF">2026-07-14T02:18:54Z</dcterms:created>
  <dcterms:modified xsi:type="dcterms:W3CDTF">2026-07-15T01:00:56Z</dcterms:modified>
</cp:coreProperties>
</file>