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15DC9-84B8-3945-A6F7-7EFDB5C44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43AB3-78C9-FEC0-D112-724E3B0B1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5D77D-B21F-A5F9-DACC-D1D23EC16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8195A-37F1-9028-0AD4-605486B06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ABBA3-AB55-0200-1D95-3908C7DDE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397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B65B1-AAAF-5878-F05A-7C1D5AB7E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783BFD-765B-7DDF-20B1-3873E32EB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551A7-4C71-A023-0496-F7120A7A3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2575E-5B58-A2B6-0E7C-757F7922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F1F73-D29A-02BD-C2AA-8A6682E28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3194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997BB2-F8EA-10AE-D659-E9D324FC9A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475395-E0A4-B0E4-BFC7-77F844CF9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EEEE5-7CB0-0012-13C5-B0A01E3DE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2B415-8CC7-9A6D-4F03-0A93D9319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7B85E-763F-0654-79B4-1BED1737E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0801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36D7F-1BF8-7042-9EAF-F8164FDA0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5724-AB10-7695-AECB-25A3CCBF8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153A5-49A8-B99B-DEFB-2A046DC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21B60-0488-863D-DA07-71A581AB6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0BA98-C500-CD98-CDB8-1E5FD3562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9265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2E7F-1671-2B06-40AC-CBFDE892E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3A23F-9137-10AF-69BF-A6A4FBB58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5FA7E-3C46-A9E4-BAB1-62E5CFC1F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4A1EF-5DDC-0BEF-996F-B16DE73EB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D93F8-F261-8C0F-BC38-7D6D3827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226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FB57C-5046-7C4F-816A-26180AB9F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0751B-BBC6-81C0-FBAF-A794234F7E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CAAEA-9A43-2EBD-437D-99BE31A8F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E1A4DF-51F3-FAA2-5F92-FC7C0B870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482756-BF2F-7F3B-B796-99650BC8C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1A4AD9-FB70-6B28-3C43-83EC84927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8820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07EB8-C0A1-37F0-FA43-2CCA30F9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852296-3856-8835-F0A7-8EADBF473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F04B96-A6C2-FD95-2985-A9C772531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86E70D-9F14-7555-C901-78A9C9573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E5A31F-8582-3A19-41A5-13FC8A367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E9429-2ED7-DC88-D1BB-4DE1958F3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92DC31-53C1-1AC6-CB10-5D136EF73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C705A5-2C07-0918-3B9D-8FB360391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7193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C92E3-3FBF-5F6E-6D0C-DCBE0130A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FC8898-F8C1-2301-AE6A-D7C3493E9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020B2-7457-DD78-BCAD-6615AEF33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8B966A-7A6B-DE9A-A3D4-FC9890CDA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4313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7F1AAA-925C-7308-9D6C-ED5AEF243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078309-C217-4409-BB23-399227A3F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5E8F69-CA50-1D2A-6CC5-D7C87E62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129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24FB1-97F9-8D50-BA72-729995A6C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39FF0-D2B5-49B0-21CA-FAD83CBFC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F4DC41-7C8E-EABA-4A18-4BEC44436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53921-5727-CFD8-97DA-7D4011663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4A4741-328F-2A24-1921-6E1BD36E3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80E2F-58E1-4483-DA5F-D8FD41BA5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89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F07A5-9B5A-815C-35DE-07BC58C1E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A00B0F-116D-8C12-BC6F-FA681FF59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CE02D6-FF1B-5A4E-84BB-92B9E8667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A5593-2144-CD0C-84DF-36D76B771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947BE-0F7E-456F-62DE-2CF6E1CB5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8AD0A0-5127-71A2-6100-092202B1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011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132DDC-0AF8-0BFF-D5D4-48A754AB4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DF3AF5-8B83-AE09-9178-45B9058EA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0F647-9DAB-EB4B-14B4-06F55B363B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851EBB-57C3-4EF6-96C9-310AA1396872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BC201-40A4-06E2-45B1-47F98981AA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E91A8-6DD3-FAD5-2F46-066545FFB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5397D0-FEA1-492E-8759-DEC8E6E856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461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051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7D512-68E2-67F4-819F-7565A8470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807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16AFED-E71A-BE0E-6391-1B5084257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462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0754F3-EFAB-4D69-20DA-85C179C5B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140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F6EF84-8A76-7F6D-00F7-B023A806A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694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165E2-D931-8CFF-096E-0F340910A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936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A141BF-086B-7162-486F-27126E71B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4817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AE243C-DAEB-0100-F6C8-30A4FBC80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875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207C4B-1BD1-520A-AD95-66FD521B5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1201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50E32B-F2DB-F81E-83EF-9706F53E5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850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04EE92-5BC4-0B79-4BA5-8860B755E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7032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E25C2C-7377-7AD3-27BC-5D1BA03EB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1895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50A486-4A50-63ED-7FDB-81AA1242E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226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439132-E02D-AC13-A95B-361DDEE64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8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681196-23F7-B015-3071-F29C1A16D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692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Hendry</dc:creator>
  <cp:lastModifiedBy>Mike Hendry</cp:lastModifiedBy>
  <cp:revision>1</cp:revision>
  <dcterms:created xsi:type="dcterms:W3CDTF">2026-07-15T00:48:41Z</dcterms:created>
  <dcterms:modified xsi:type="dcterms:W3CDTF">2026-07-15T00:59:09Z</dcterms:modified>
</cp:coreProperties>
</file>